
<file path=[Content_Types].xml><?xml version="1.0" encoding="utf-8"?>
<Types xmlns="http://schemas.openxmlformats.org/package/2006/content-types">
  <Default Extension="jpeg" ContentType="image/jpeg"/>
  <Default Extension="jpg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ppt/media/image7.jpg" ContentType="image/png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3" r:id="rId7"/>
    <p:sldId id="264" r:id="rId8"/>
    <p:sldId id="258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1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4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4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8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21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5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2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49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5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2668F-D5D4-4B1D-B8B9-5C25A53B57AE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A57DE-00DB-4D89-98E2-11944D9F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2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3644899" y="3051694"/>
            <a:ext cx="8521699" cy="132343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gency FB" panose="020B0503020202020204" pitchFamily="34" charset="0"/>
              </a:rPr>
              <a:t>HANGMAN GAME PROJECT</a:t>
            </a:r>
            <a:endParaRPr lang="th-TH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4498476" y="4360355"/>
            <a:ext cx="6814546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Computer Programming Languages (204217)</a:t>
            </a:r>
            <a:endParaRPr lang="th-TH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26" name="Picture 2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51" y="2119380"/>
            <a:ext cx="3361917" cy="430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2"/>
            <a:ext cx="12201430" cy="2934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30" y="5029909"/>
            <a:ext cx="4149257" cy="71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29" y="1998987"/>
            <a:ext cx="4149257" cy="71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411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" y="13516"/>
            <a:ext cx="12192000" cy="379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กล่องข้อความ 5"/>
          <p:cNvSpPr txBox="1"/>
          <p:nvPr/>
        </p:nvSpPr>
        <p:spPr>
          <a:xfrm>
            <a:off x="4218026" y="1010414"/>
            <a:ext cx="3397799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gency FB" panose="020B0503020202020204" pitchFamily="34" charset="0"/>
              </a:rPr>
              <a:t>MEMBERS</a:t>
            </a:r>
            <a:endParaRPr lang="th-TH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920563" y="3465028"/>
            <a:ext cx="9269260" cy="212365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400" dirty="0" err="1">
                <a:latin typeface="Arabica" panose="02000000000000000000" pitchFamily="2" charset="0"/>
                <a:cs typeface="Arabica" panose="02000000000000000000" pitchFamily="2" charset="0"/>
              </a:rPr>
              <a:t>สุธิ</a:t>
            </a:r>
            <a:r>
              <a:rPr lang="th-TH" sz="4400" dirty="0">
                <a:latin typeface="Arabica" panose="02000000000000000000" pitchFamily="2" charset="0"/>
                <a:cs typeface="Arabica" panose="02000000000000000000" pitchFamily="2" charset="0"/>
              </a:rPr>
              <a:t>มา	เพ่งพินิจ      590510137</a:t>
            </a:r>
          </a:p>
          <a:p>
            <a:r>
              <a:rPr lang="th-TH" sz="4400" dirty="0">
                <a:latin typeface="Arabica" panose="02000000000000000000" pitchFamily="2" charset="0"/>
                <a:cs typeface="Arabica" panose="02000000000000000000" pitchFamily="2" charset="0"/>
              </a:rPr>
              <a:t>2.   วรรณารัตน์ บุญวงศ์  600510125</a:t>
            </a:r>
            <a:endParaRPr lang="en-US" sz="4400" dirty="0">
              <a:latin typeface="Arabica" panose="02000000000000000000" pitchFamily="2" charset="0"/>
              <a:cs typeface="Arabica" panose="02000000000000000000" pitchFamily="2" charset="0"/>
            </a:endParaRPr>
          </a:p>
          <a:p>
            <a:r>
              <a:rPr lang="en-US" sz="4400" dirty="0">
                <a:latin typeface="Arabica" panose="02000000000000000000" pitchFamily="2" charset="0"/>
                <a:cs typeface="Arabica" panose="02000000000000000000" pitchFamily="2" charset="0"/>
              </a:rPr>
              <a:t>3.   </a:t>
            </a:r>
            <a:r>
              <a:rPr lang="th-TH" sz="4400" dirty="0">
                <a:latin typeface="Arabica" panose="02000000000000000000" pitchFamily="2" charset="0"/>
                <a:cs typeface="Arabica" panose="02000000000000000000" pitchFamily="2" charset="0"/>
              </a:rPr>
              <a:t>เจษฎา	อิกาเสน       600510538</a:t>
            </a:r>
            <a:endParaRPr lang="en-US" sz="4400" dirty="0">
              <a:latin typeface="Arabica" panose="02000000000000000000" pitchFamily="2" charset="0"/>
              <a:cs typeface="Arabica" panose="02000000000000000000" pitchFamily="2" charset="0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80" y="1850337"/>
            <a:ext cx="3034678" cy="523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809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488515" y="2594280"/>
            <a:ext cx="9498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Arabica" panose="02000000000000000000" pitchFamily="2" charset="0"/>
                <a:cs typeface="Arabica" panose="02000000000000000000" pitchFamily="2" charset="0"/>
              </a:rPr>
              <a:t>กลุ่มของพวกเราได้สนใจที่จะสร้างเกม</a:t>
            </a:r>
            <a:r>
              <a:rPr lang="en-US" sz="3600" dirty="0">
                <a:latin typeface="Arabica" panose="02000000000000000000" pitchFamily="2" charset="0"/>
                <a:cs typeface="Arabica" panose="02000000000000000000" pitchFamily="2" charset="0"/>
              </a:rPr>
              <a:t> Hangman </a:t>
            </a:r>
            <a:r>
              <a:rPr lang="th-TH" sz="3600" dirty="0">
                <a:latin typeface="Arabica" panose="02000000000000000000" pitchFamily="2" charset="0"/>
                <a:cs typeface="Arabica" panose="02000000000000000000" pitchFamily="2" charset="0"/>
              </a:rPr>
              <a:t>ขึ้นมา </a:t>
            </a:r>
            <a:endParaRPr lang="en-US" sz="3600" dirty="0">
              <a:latin typeface="Arabica" panose="02000000000000000000" pitchFamily="2" charset="0"/>
              <a:cs typeface="Arabica" panose="02000000000000000000" pitchFamily="2" charset="0"/>
            </a:endParaRPr>
          </a:p>
          <a:p>
            <a:r>
              <a:rPr lang="th-TH" sz="3600" dirty="0">
                <a:latin typeface="Arabica" panose="02000000000000000000" pitchFamily="2" charset="0"/>
                <a:cs typeface="Arabica" panose="02000000000000000000" pitchFamily="2" charset="0"/>
              </a:rPr>
              <a:t>เนื่องจาก ความยากในการสร้างอยู่ในระดับปานกลาง</a:t>
            </a:r>
            <a:r>
              <a:rPr lang="en-US" sz="3600" dirty="0">
                <a:latin typeface="Arabica" panose="02000000000000000000" pitchFamily="2" charset="0"/>
                <a:cs typeface="Arabica" panose="02000000000000000000" pitchFamily="2" charset="0"/>
              </a:rPr>
              <a:t> </a:t>
            </a:r>
            <a:endParaRPr lang="th-TH" sz="3600" dirty="0">
              <a:latin typeface="Arabica" panose="02000000000000000000" pitchFamily="2" charset="0"/>
              <a:cs typeface="Arabica" panose="02000000000000000000" pitchFamily="2" charset="0"/>
            </a:endParaRPr>
          </a:p>
          <a:p>
            <a:r>
              <a:rPr lang="th-TH" sz="3600" dirty="0">
                <a:latin typeface="Arabica" panose="02000000000000000000" pitchFamily="2" charset="0"/>
                <a:cs typeface="Arabica" panose="02000000000000000000" pitchFamily="2" charset="0"/>
              </a:rPr>
              <a:t>ไม่ยากหรือไม่ง่ายจนเกินไป เป็นเกมที่เป็นที่รู้จักของคนทั่วๆไป และสามารถฝึกทักษะในด้านคำศัพท์ภาษาอังกฤษได้</a:t>
            </a:r>
            <a:endParaRPr lang="en-US" sz="3600" dirty="0">
              <a:latin typeface="Arabica" panose="02000000000000000000" pitchFamily="2" charset="0"/>
              <a:cs typeface="Arabica" panose="02000000000000000000" pitchFamily="2" charset="0"/>
            </a:endParaRPr>
          </a:p>
        </p:txBody>
      </p:sp>
      <p:pic>
        <p:nvPicPr>
          <p:cNvPr id="2050" name="Picture 2" descr="à¸à¸¥à¸à¸²à¸£à¸à¹à¸à¸«à¸²à¸£à¸¹à¸à¸ à¸²à¸à¸ªà¸³à¸«à¸£à¸±à¸ Hang m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01"/>
          <a:stretch/>
        </p:blipFill>
        <p:spPr bwMode="auto">
          <a:xfrm flipH="1">
            <a:off x="9498962" y="903085"/>
            <a:ext cx="2988364" cy="650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/>
          <p:cNvSpPr txBox="1"/>
          <p:nvPr/>
        </p:nvSpPr>
        <p:spPr>
          <a:xfrm>
            <a:off x="3620022" y="355094"/>
            <a:ext cx="4749481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gency FB" panose="020B0503020202020204" pitchFamily="34" charset="0"/>
                <a:cs typeface="Arabica" panose="02000000000000000000" pitchFamily="2" charset="0"/>
              </a:rPr>
              <a:t>Inspiration</a:t>
            </a:r>
            <a:endParaRPr lang="en-US" sz="9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43" y="1324071"/>
            <a:ext cx="4805460" cy="1201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81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8900" u="sng" dirty="0">
                <a:solidFill>
                  <a:schemeClr val="bg1"/>
                </a:solidFill>
                <a:latin typeface="Agency FB" panose="020B0503020202020204" pitchFamily="34" charset="0"/>
              </a:rPr>
              <a:t>Source Code</a:t>
            </a:r>
            <a:br>
              <a:rPr lang="en-US" u="sng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endParaRPr lang="th-TH" u="sng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4265" y="1512117"/>
            <a:ext cx="7994307" cy="4496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7" y="5777558"/>
            <a:ext cx="4805460" cy="1201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80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000" u="sng" dirty="0">
                <a:solidFill>
                  <a:schemeClr val="bg1"/>
                </a:solidFill>
                <a:latin typeface="Agency FB" panose="020B0503020202020204" pitchFamily="34" charset="0"/>
              </a:rPr>
              <a:t>Classify</a:t>
            </a:r>
            <a:endParaRPr lang="th-TH" sz="8000" u="sng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Arabica" panose="02000000000000000000"/>
              </a:rPr>
              <a:t>class Display</a:t>
            </a:r>
          </a:p>
          <a:p>
            <a:pPr marL="0" indent="0">
              <a:buNone/>
            </a:pP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   หน้าต่างแสดงแกม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Hangman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ขึ้นมา </a:t>
            </a:r>
          </a:p>
          <a:p>
            <a:pPr marL="0" indent="0">
              <a:buNone/>
            </a:pP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ทั้งปุ่มกด การวาดภาพ</a:t>
            </a:r>
            <a:endParaRPr lang="en-US" dirty="0">
              <a:latin typeface="Arabica" panose="02000000000000000000"/>
            </a:endParaRPr>
          </a:p>
          <a:p>
            <a:r>
              <a:rPr lang="en-US" sz="3200" dirty="0">
                <a:latin typeface="Arabica" panose="02000000000000000000"/>
              </a:rPr>
              <a:t>class gameplay</a:t>
            </a:r>
          </a:p>
          <a:p>
            <a:pPr marL="0" indent="0">
              <a:buNone/>
            </a:pPr>
            <a:r>
              <a:rPr lang="en-US" dirty="0">
                <a:latin typeface="Arabica" panose="02000000000000000000"/>
              </a:rPr>
              <a:t>  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เป็น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class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ที่มีฟังก์ชันต่าง ๆรวมอยู่</a:t>
            </a:r>
          </a:p>
          <a:p>
            <a:pPr marL="0" indent="0">
              <a:buNone/>
            </a:pP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ในนั้นในการวาดรูป คำศัพท์ กฎเกณฑ์</a:t>
            </a:r>
          </a:p>
          <a:p>
            <a:pPr marL="0" indent="0">
              <a:buNone/>
            </a:pP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ในการแพ้-ชนะ</a:t>
            </a:r>
            <a:endParaRPr lang="en-US" dirty="0">
              <a:latin typeface="Arabica" panose="02000000000000000000"/>
            </a:endParaRPr>
          </a:p>
          <a:p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12" y="1703388"/>
            <a:ext cx="6824231" cy="3838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5298587"/>
            <a:ext cx="4805460" cy="1201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94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000" u="sng" dirty="0">
                <a:solidFill>
                  <a:schemeClr val="bg1"/>
                </a:solidFill>
                <a:latin typeface="Agency FB" panose="020B0503020202020204" pitchFamily="34" charset="0"/>
              </a:rPr>
              <a:t>Function</a:t>
            </a:r>
            <a:endParaRPr lang="th-TH" sz="8000" u="sng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777240" y="15121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dirty="0">
                <a:latin typeface="Arabica" panose="02000000000000000000" pitchFamily="2" charset="0"/>
                <a:cs typeface="Arabica" panose="02000000000000000000" pitchFamily="2" charset="0"/>
              </a:rPr>
              <a:t> ยกตัวอย่างฟังก์ชัน</a:t>
            </a:r>
          </a:p>
          <a:p>
            <a:pPr>
              <a:buFontTx/>
              <a:buChar char="-"/>
            </a:pP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ฟังก์ชัน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</a:t>
            </a:r>
            <a:r>
              <a:rPr lang="en-US" dirty="0" err="1">
                <a:latin typeface="Arabica" panose="02000000000000000000" pitchFamily="2" charset="0"/>
                <a:cs typeface="Arabica" panose="02000000000000000000" pitchFamily="2" charset="0"/>
              </a:rPr>
              <a:t>create_k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คือการสร้างปุ่ม 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a-z</a:t>
            </a:r>
          </a:p>
          <a:p>
            <a:pPr marL="0" indent="0">
              <a:buNone/>
            </a:pP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ใช้แสดงภาพปุ่มในหน้าต่างเพื่อกดเลือกตัวอักษร</a:t>
            </a:r>
          </a:p>
          <a:p>
            <a:pPr marL="0" indent="0">
              <a:buNone/>
            </a:pP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ในการทาย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/>
          <a:srcRect r="37525" b="8846"/>
          <a:stretch/>
        </p:blipFill>
        <p:spPr>
          <a:xfrm>
            <a:off x="5939246" y="888489"/>
            <a:ext cx="4258492" cy="288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4"/>
          <a:srcRect r="32226" b="9016"/>
          <a:stretch/>
        </p:blipFill>
        <p:spPr>
          <a:xfrm>
            <a:off x="838200" y="3940144"/>
            <a:ext cx="4235865" cy="2757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5939246" y="4188822"/>
            <a:ext cx="49116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ฟังก์ชัน</a:t>
            </a:r>
            <a:r>
              <a:rPr lang="en-US" sz="2800" dirty="0">
                <a:latin typeface="Arabica" panose="02000000000000000000" pitchFamily="2" charset="0"/>
                <a:cs typeface="Arabica" panose="02000000000000000000" pitchFamily="2" charset="0"/>
              </a:rPr>
              <a:t> </a:t>
            </a:r>
            <a:r>
              <a:rPr lang="en-US" sz="2800" dirty="0" err="1">
                <a:latin typeface="Arabica" panose="02000000000000000000" pitchFamily="2" charset="0"/>
                <a:cs typeface="Arabica" panose="02000000000000000000" pitchFamily="2" charset="0"/>
              </a:rPr>
              <a:t>change_pic</a:t>
            </a:r>
            <a:r>
              <a:rPr lang="en-US" sz="2800" dirty="0">
                <a:latin typeface="Arabica" panose="02000000000000000000" pitchFamily="2" charset="0"/>
                <a:cs typeface="Arabica" panose="02000000000000000000" pitchFamily="2" charset="0"/>
              </a:rPr>
              <a:t>  </a:t>
            </a:r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คือการสร้างภาพ </a:t>
            </a:r>
            <a:r>
              <a:rPr lang="en-US" sz="2800" dirty="0">
                <a:latin typeface="Arabica" panose="02000000000000000000" pitchFamily="2" charset="0"/>
                <a:cs typeface="Arabica" panose="02000000000000000000" pitchFamily="2" charset="0"/>
              </a:rPr>
              <a:t>Hangman </a:t>
            </a:r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เมื่อมีการคลิกตัวอักษรผิดก็จะเริ่มห้อยหัว ฟังก์ชันจะทำงานโดยการโยนจำนวนครั้งที่ผิดเข้าไปและแสดงภาพออกมา</a:t>
            </a:r>
            <a:endParaRPr lang="en-US" sz="2800" dirty="0">
              <a:latin typeface="Arabica" panose="02000000000000000000" pitchFamily="2" charset="0"/>
              <a:cs typeface="Arabica" panose="02000000000000000000" pitchFamily="2" charset="0"/>
            </a:endParaRPr>
          </a:p>
          <a:p>
            <a:pPr>
              <a:buFontTx/>
              <a:buChar char="-"/>
            </a:pPr>
            <a:endParaRPr lang="en-US" sz="2800" dirty="0">
              <a:latin typeface="Arabica" panose="02000000000000000000" pitchFamily="2" charset="0"/>
              <a:cs typeface="Arabica" panose="02000000000000000000" pitchFamily="2" charset="0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246" y="5809082"/>
            <a:ext cx="4805460" cy="1201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46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000" u="sng" dirty="0">
                <a:solidFill>
                  <a:schemeClr val="bg1"/>
                </a:solidFill>
                <a:latin typeface="Agency FB" panose="020B0503020202020204" pitchFamily="34" charset="0"/>
              </a:rPr>
              <a:t>Main</a:t>
            </a:r>
            <a:endParaRPr lang="th-TH" sz="8000" u="sng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707571" y="2173968"/>
            <a:ext cx="49181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	Win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คือ ตัวแปรรับเพื่อเปิด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module </a:t>
            </a:r>
            <a:r>
              <a:rPr lang="en-US" dirty="0" err="1">
                <a:latin typeface="Arabica" panose="02000000000000000000" pitchFamily="2" charset="0"/>
                <a:cs typeface="Arabica" panose="02000000000000000000" pitchFamily="2" charset="0"/>
              </a:rPr>
              <a:t>Tkinter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 ที่เราได้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</a:t>
            </a:r>
            <a:r>
              <a:rPr lang="en-US" dirty="0">
                <a:latin typeface="Arabica" panose="02000000000000000000" pitchFamily="2" charset="0"/>
              </a:rPr>
              <a:t>import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เข้ามา สร้างหน้าต่างขนาด </a:t>
            </a:r>
          </a:p>
          <a:p>
            <a:pPr marL="0" indent="0">
              <a:buNone/>
            </a:pP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400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x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500 ส่วน 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chance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คือ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ค่าที่ตั้งไว้สำหรับการ</a:t>
            </a:r>
          </a:p>
          <a:p>
            <a:pPr marL="0" indent="0">
              <a:buNone/>
            </a:pP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นับจำนวนที่ผิด 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word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คือ ตัวแปรที่เราใช้เก็บ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list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ของคำศัพท์ </a:t>
            </a:r>
            <a:r>
              <a:rPr lang="en-US" dirty="0" err="1">
                <a:latin typeface="Arabica" panose="02000000000000000000" pitchFamily="2" charset="0"/>
                <a:cs typeface="Arabica" panose="02000000000000000000" pitchFamily="2" charset="0"/>
              </a:rPr>
              <a:t>word_r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คือ ตัวแปรรับคำศัพท์ที่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random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แล้วเปิด 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class Display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 โดยโยน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win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และ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chance </a:t>
            </a:r>
            <a:endParaRPr lang="th-TH" dirty="0">
              <a:latin typeface="Arabica" panose="02000000000000000000" pitchFamily="2" charset="0"/>
              <a:cs typeface="Arabica" panose="02000000000000000000" pitchFamily="2" charset="0"/>
            </a:endParaRPr>
          </a:p>
          <a:p>
            <a:pPr marL="0" indent="0">
              <a:buNone/>
            </a:pP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เข้าไปจากนั้นก็ทำตามขั้นตอน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function </a:t>
            </a:r>
            <a:r>
              <a:rPr lang="th-TH" dirty="0" err="1">
                <a:latin typeface="Arabica" panose="02000000000000000000" pitchFamily="2" charset="0"/>
                <a:cs typeface="Arabica" panose="02000000000000000000" pitchFamily="2" charset="0"/>
              </a:rPr>
              <a:t>ต่างๆ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 </a:t>
            </a:r>
            <a:r>
              <a:rPr lang="th-TH" dirty="0">
                <a:latin typeface="Arabica" panose="02000000000000000000" pitchFamily="2" charset="0"/>
                <a:cs typeface="Arabica" panose="02000000000000000000" pitchFamily="2" charset="0"/>
              </a:rPr>
              <a:t>ใน </a:t>
            </a:r>
            <a:r>
              <a:rPr lang="en-US" dirty="0">
                <a:latin typeface="Arabica" panose="02000000000000000000" pitchFamily="2" charset="0"/>
                <a:cs typeface="Arabica" panose="02000000000000000000" pitchFamily="2" charset="0"/>
              </a:rPr>
              <a:t>class</a:t>
            </a:r>
            <a:endParaRPr lang="th-TH" dirty="0">
              <a:latin typeface="Arabica" panose="02000000000000000000" pitchFamily="2" charset="0"/>
              <a:cs typeface="Arabica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Arabica" panose="0200000000000000000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/>
          <a:srcRect r="54946" b="40215"/>
          <a:stretch/>
        </p:blipFill>
        <p:spPr>
          <a:xfrm>
            <a:off x="6057213" y="1365344"/>
            <a:ext cx="5742812" cy="4286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979" y="5450719"/>
            <a:ext cx="4805460" cy="1201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62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/>
          <p:cNvSpPr txBox="1"/>
          <p:nvPr/>
        </p:nvSpPr>
        <p:spPr>
          <a:xfrm>
            <a:off x="5588214" y="2187703"/>
            <a:ext cx="565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เมื่อเกม </a:t>
            </a:r>
            <a:r>
              <a:rPr lang="en-US" sz="2800" dirty="0">
                <a:latin typeface="Arabica" panose="02000000000000000000" pitchFamily="2" charset="0"/>
                <a:cs typeface="Arabica" panose="02000000000000000000" pitchFamily="2" charset="0"/>
              </a:rPr>
              <a:t>Start </a:t>
            </a:r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เกมจะทำการสุ่มคำศัพท์มา </a:t>
            </a:r>
            <a:r>
              <a:rPr lang="en-US" sz="2800" dirty="0">
                <a:latin typeface="Arabica" panose="02000000000000000000" pitchFamily="2" charset="0"/>
                <a:cs typeface="Arabica" panose="02000000000000000000" pitchFamily="2" charset="0"/>
              </a:rPr>
              <a:t>1 </a:t>
            </a:r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คำ</a:t>
            </a:r>
            <a:endParaRPr lang="en-US" sz="2800" dirty="0">
              <a:latin typeface="Arabica" panose="02000000000000000000" pitchFamily="2" charset="0"/>
              <a:cs typeface="Arabica" panose="02000000000000000000" pitchFamily="2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623127" y="2990695"/>
            <a:ext cx="5405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ให้ผู้เล่นเดาตัวอักษรภาษาอังกฤษมา</a:t>
            </a:r>
            <a:r>
              <a:rPr lang="en-US" sz="2800" dirty="0">
                <a:latin typeface="Arabica" panose="02000000000000000000" pitchFamily="2" charset="0"/>
                <a:cs typeface="Arabica" panose="02000000000000000000" pitchFamily="2" charset="0"/>
              </a:rPr>
              <a:t> 1 </a:t>
            </a:r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ตัว </a:t>
            </a:r>
          </a:p>
          <a:p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ถ้าเดาถูกตัวอักษรนั้นจะเป็น </a:t>
            </a:r>
            <a:r>
              <a:rPr lang="en-US" sz="2800" dirty="0">
                <a:latin typeface="Arabica" panose="02000000000000000000" pitchFamily="2" charset="0"/>
                <a:cs typeface="Arabica" panose="02000000000000000000" pitchFamily="2" charset="0"/>
              </a:rPr>
              <a:t>1</a:t>
            </a:r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 ในตัวที่อยู่ในคำศัพท์นั้นๆ ถ้าเดาผิด จะเริ่มแขวนคอไปเรื่อยๆ จนผิดเกิน</a:t>
            </a:r>
            <a:r>
              <a:rPr lang="en-US" sz="2800" dirty="0">
                <a:latin typeface="Arabica" panose="02000000000000000000" pitchFamily="2" charset="0"/>
                <a:cs typeface="Arabica" panose="02000000000000000000" pitchFamily="2" charset="0"/>
              </a:rPr>
              <a:t> 6</a:t>
            </a:r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 ครั้ง เกมจะจบทันที</a:t>
            </a:r>
            <a:endParaRPr lang="en-US" sz="2800" dirty="0">
              <a:latin typeface="Arabica" panose="02000000000000000000" pitchFamily="2" charset="0"/>
              <a:cs typeface="Arabica" panose="02000000000000000000" pitchFamily="2" charset="0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8566314" y="5086349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abica" panose="02000000000000000000" pitchFamily="2" charset="0"/>
                <a:cs typeface="Arabica" panose="02000000000000000000" pitchFamily="2" charset="0"/>
              </a:rPr>
              <a:t>Hint :</a:t>
            </a:r>
            <a:r>
              <a:rPr lang="th-TH" sz="2800" dirty="0">
                <a:latin typeface="Arabica" panose="02000000000000000000" pitchFamily="2" charset="0"/>
                <a:cs typeface="Arabica" panose="02000000000000000000" pitchFamily="2" charset="0"/>
              </a:rPr>
              <a:t> คำศัพท์หมวดผลไม้</a:t>
            </a:r>
            <a:endParaRPr lang="en-US" sz="2800" dirty="0">
              <a:latin typeface="Arabica" panose="02000000000000000000" pitchFamily="2" charset="0"/>
              <a:cs typeface="Arabica" panose="02000000000000000000" pitchFamily="2" charset="0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6547190" y="413360"/>
            <a:ext cx="4691225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gency FB" panose="020B0503020202020204" pitchFamily="34" charset="0"/>
              </a:rPr>
              <a:t>HOW TO PLAY </a:t>
            </a:r>
            <a:endParaRPr lang="th-TH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5" name="รูปภาพ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26" y="1287988"/>
            <a:ext cx="4149257" cy="71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4"/>
          <a:srcRect l="39821" t="8590" r="34231" b="24372"/>
          <a:stretch/>
        </p:blipFill>
        <p:spPr>
          <a:xfrm>
            <a:off x="4081385" y="2710923"/>
            <a:ext cx="1468861" cy="2095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5"/>
          <a:srcRect l="5846" t="9373" r="68474" b="23936"/>
          <a:stretch/>
        </p:blipFill>
        <p:spPr>
          <a:xfrm>
            <a:off x="792482" y="225683"/>
            <a:ext cx="1454330" cy="212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6"/>
          <a:srcRect l="5654" t="9315" r="68301" b="23562"/>
          <a:stretch/>
        </p:blipFill>
        <p:spPr>
          <a:xfrm>
            <a:off x="2445763" y="225683"/>
            <a:ext cx="1471749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7"/>
          <a:srcRect l="5685" t="9195" r="68444" b="24519"/>
          <a:stretch/>
        </p:blipFill>
        <p:spPr>
          <a:xfrm>
            <a:off x="4081385" y="225683"/>
            <a:ext cx="1468861" cy="212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8"/>
          <a:srcRect l="5670" t="9114" r="68189" b="23415"/>
          <a:stretch/>
        </p:blipFill>
        <p:spPr>
          <a:xfrm>
            <a:off x="801189" y="2710923"/>
            <a:ext cx="1445623" cy="2098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9"/>
          <a:srcRect l="5760" t="9016" r="68282" b="23835"/>
          <a:stretch/>
        </p:blipFill>
        <p:spPr>
          <a:xfrm>
            <a:off x="2463181" y="2710924"/>
            <a:ext cx="1454331" cy="2095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 rotWithShape="1">
          <a:blip r:embed="rId10"/>
          <a:srcRect l="7337" t="12279" r="69897" b="61345"/>
          <a:stretch/>
        </p:blipFill>
        <p:spPr>
          <a:xfrm>
            <a:off x="2246812" y="5167208"/>
            <a:ext cx="2325188" cy="1515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17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5" t="11927" r="22406" b="16081"/>
          <a:stretch/>
        </p:blipFill>
        <p:spPr>
          <a:xfrm>
            <a:off x="2163429" y="336162"/>
            <a:ext cx="7607473" cy="5814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576" y="5015543"/>
            <a:ext cx="5715798" cy="124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38576" y="441363"/>
            <a:ext cx="5715798" cy="124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154791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223</Words>
  <Application>Microsoft Macintosh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Agency FB</vt:lpstr>
      <vt:lpstr>Arabica</vt:lpstr>
      <vt:lpstr>Arial</vt:lpstr>
      <vt:lpstr>Calibri</vt:lpstr>
      <vt:lpstr>Calibri Light</vt:lpstr>
      <vt:lpstr>ธีมของ Office</vt:lpstr>
      <vt:lpstr>PowerPoint Presentation</vt:lpstr>
      <vt:lpstr>PowerPoint Presentation</vt:lpstr>
      <vt:lpstr>PowerPoint Presentation</vt:lpstr>
      <vt:lpstr>Source Code </vt:lpstr>
      <vt:lpstr>Classify</vt:lpstr>
      <vt:lpstr>Function</vt:lpstr>
      <vt:lpstr>Main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Windows User</dc:creator>
  <cp:lastModifiedBy>SUTIMAR PENGPINIJ</cp:lastModifiedBy>
  <cp:revision>36</cp:revision>
  <dcterms:created xsi:type="dcterms:W3CDTF">2019-04-09T14:53:39Z</dcterms:created>
  <dcterms:modified xsi:type="dcterms:W3CDTF">2019-04-23T03:41:35Z</dcterms:modified>
</cp:coreProperties>
</file>